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955E09-9BF6-4A0F-A9D1-E0BBD6ED1043}" v="3" dt="2026-04-13T10:20:30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5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Ігор Викрикач" userId="56568127f40e9045" providerId="LiveId" clId="{642E6CDE-AFC3-44AE-B956-DF17A0A07C6C}"/>
    <pc:docChg chg="undo custSel modSld">
      <pc:chgData name="Ігор Викрикач" userId="56568127f40e9045" providerId="LiveId" clId="{642E6CDE-AFC3-44AE-B956-DF17A0A07C6C}" dt="2026-04-13T10:20:30.106" v="91"/>
      <pc:docMkLst>
        <pc:docMk/>
      </pc:docMkLst>
      <pc:sldChg chg="modSp modTransition">
        <pc:chgData name="Ігор Викрикач" userId="56568127f40e9045" providerId="LiveId" clId="{642E6CDE-AFC3-44AE-B956-DF17A0A07C6C}" dt="2026-04-13T10:20:30.106" v="91"/>
        <pc:sldMkLst>
          <pc:docMk/>
          <pc:sldMk cId="0" sldId="256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6"/>
            <ac:spMk id="2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6"/>
            <ac:spMk id="3" creationId="{00000000-0000-0000-0000-000000000000}"/>
          </ac:spMkLst>
        </pc:spChg>
      </pc:sldChg>
      <pc:sldChg chg="addSp modSp mod">
        <pc:chgData name="Ігор Викрикач" userId="56568127f40e9045" providerId="LiveId" clId="{642E6CDE-AFC3-44AE-B956-DF17A0A07C6C}" dt="2026-04-13T10:20:00.533" v="89"/>
        <pc:sldMkLst>
          <pc:docMk/>
          <pc:sldMk cId="0" sldId="257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7"/>
            <ac:spMk id="2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7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7"/>
            <ac:spMk id="4" creationId="{00000000-0000-0000-0000-000000000000}"/>
          </ac:spMkLst>
        </pc:spChg>
        <pc:picChg chg="add mod">
          <ac:chgData name="Ігор Викрикач" userId="56568127f40e9045" providerId="LiveId" clId="{642E6CDE-AFC3-44AE-B956-DF17A0A07C6C}" dt="2026-04-13T10:12:09.192" v="38" actId="14100"/>
          <ac:picMkLst>
            <pc:docMk/>
            <pc:sldMk cId="0" sldId="257"/>
            <ac:picMk id="6" creationId="{BC1409F1-BAFE-BF88-47E5-0C19CD8EE8CC}"/>
          </ac:picMkLst>
        </pc:picChg>
      </pc:sldChg>
      <pc:sldChg chg="addSp modSp mod">
        <pc:chgData name="Ігор Викрикач" userId="56568127f40e9045" providerId="LiveId" clId="{642E6CDE-AFC3-44AE-B956-DF17A0A07C6C}" dt="2026-04-13T10:20:00.533" v="89"/>
        <pc:sldMkLst>
          <pc:docMk/>
          <pc:sldMk cId="0" sldId="258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8"/>
            <ac:spMk id="2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8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8"/>
            <ac:spMk id="4" creationId="{00000000-0000-0000-0000-000000000000}"/>
          </ac:spMkLst>
        </pc:spChg>
        <pc:picChg chg="add mod">
          <ac:chgData name="Ігор Викрикач" userId="56568127f40e9045" providerId="LiveId" clId="{642E6CDE-AFC3-44AE-B956-DF17A0A07C6C}" dt="2026-04-13T10:12:48.865" v="46" actId="14100"/>
          <ac:picMkLst>
            <pc:docMk/>
            <pc:sldMk cId="0" sldId="258"/>
            <ac:picMk id="6" creationId="{EFE8C940-F43A-4334-EF63-12748822A95A}"/>
          </ac:picMkLst>
        </pc:picChg>
      </pc:sldChg>
      <pc:sldChg chg="addSp delSp modSp mod">
        <pc:chgData name="Ігор Викрикач" userId="56568127f40e9045" providerId="LiveId" clId="{642E6CDE-AFC3-44AE-B956-DF17A0A07C6C}" dt="2026-04-13T10:20:00.533" v="89"/>
        <pc:sldMkLst>
          <pc:docMk/>
          <pc:sldMk cId="0" sldId="259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9"/>
            <ac:spMk id="2" creationId="{00000000-0000-0000-0000-000000000000}"/>
          </ac:spMkLst>
        </pc:spChg>
        <pc:spChg chg="del">
          <ac:chgData name="Ігор Викрикач" userId="56568127f40e9045" providerId="LiveId" clId="{642E6CDE-AFC3-44AE-B956-DF17A0A07C6C}" dt="2026-04-13T10:08:00.105" v="21" actId="26606"/>
          <ac:spMkLst>
            <pc:docMk/>
            <pc:sldMk cId="0" sldId="259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59"/>
            <ac:spMk id="4" creationId="{00000000-0000-0000-0000-000000000000}"/>
          </ac:spMkLst>
        </pc:spChg>
        <pc:graphicFrameChg chg="add mod">
          <ac:chgData name="Ігор Викрикач" userId="56568127f40e9045" providerId="LiveId" clId="{642E6CDE-AFC3-44AE-B956-DF17A0A07C6C}" dt="2026-04-13T10:20:00.533" v="89"/>
          <ac:graphicFrameMkLst>
            <pc:docMk/>
            <pc:sldMk cId="0" sldId="259"/>
            <ac:graphicFrameMk id="8" creationId="{F5801E90-0054-9E91-4144-7B972632016F}"/>
          </ac:graphicFrameMkLst>
        </pc:graphicFrameChg>
        <pc:picChg chg="add mod">
          <ac:chgData name="Ігор Викрикач" userId="56568127f40e9045" providerId="LiveId" clId="{642E6CDE-AFC3-44AE-B956-DF17A0A07C6C}" dt="2026-04-13T10:13:31.158" v="47" actId="1076"/>
          <ac:picMkLst>
            <pc:docMk/>
            <pc:sldMk cId="0" sldId="259"/>
            <ac:picMk id="6" creationId="{80DF52F9-3E4B-8DDA-BE88-5033527C3229}"/>
          </ac:picMkLst>
        </pc:picChg>
      </pc:sldChg>
      <pc:sldChg chg="addSp delSp modSp mod">
        <pc:chgData name="Ігор Викрикач" userId="56568127f40e9045" providerId="LiveId" clId="{642E6CDE-AFC3-44AE-B956-DF17A0A07C6C}" dt="2026-04-13T10:20:00.533" v="89"/>
        <pc:sldMkLst>
          <pc:docMk/>
          <pc:sldMk cId="0" sldId="260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0"/>
            <ac:spMk id="2" creationId="{00000000-0000-0000-0000-000000000000}"/>
          </ac:spMkLst>
        </pc:spChg>
        <pc:spChg chg="add del">
          <ac:chgData name="Ігор Викрикач" userId="56568127f40e9045" providerId="LiveId" clId="{642E6CDE-AFC3-44AE-B956-DF17A0A07C6C}" dt="2026-04-13T10:07:39.801" v="20" actId="26606"/>
          <ac:spMkLst>
            <pc:docMk/>
            <pc:sldMk cId="0" sldId="260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0"/>
            <ac:spMk id="4" creationId="{00000000-0000-0000-0000-000000000000}"/>
          </ac:spMkLst>
        </pc:spChg>
        <pc:graphicFrameChg chg="add del">
          <ac:chgData name="Ігор Викрикач" userId="56568127f40e9045" providerId="LiveId" clId="{642E6CDE-AFC3-44AE-B956-DF17A0A07C6C}" dt="2026-04-13T10:07:39.740" v="19" actId="26606"/>
          <ac:graphicFrameMkLst>
            <pc:docMk/>
            <pc:sldMk cId="0" sldId="260"/>
            <ac:graphicFrameMk id="8" creationId="{5FAC5870-378D-37E8-A925-06DB00389375}"/>
          </ac:graphicFrameMkLst>
        </pc:graphicFrameChg>
        <pc:graphicFrameChg chg="add mod modGraphic">
          <ac:chgData name="Ігор Викрикач" userId="56568127f40e9045" providerId="LiveId" clId="{642E6CDE-AFC3-44AE-B956-DF17A0A07C6C}" dt="2026-04-13T10:20:00.533" v="89"/>
          <ac:graphicFrameMkLst>
            <pc:docMk/>
            <pc:sldMk cId="0" sldId="260"/>
            <ac:graphicFrameMk id="10" creationId="{516DD073-76BD-1ADD-0403-DD072F45AC9E}"/>
          </ac:graphicFrameMkLst>
        </pc:graphicFrameChg>
        <pc:picChg chg="add del mod">
          <ac:chgData name="Ігор Викрикач" userId="56568127f40e9045" providerId="LiveId" clId="{642E6CDE-AFC3-44AE-B956-DF17A0A07C6C}" dt="2026-04-13T10:13:57.749" v="48" actId="21"/>
          <ac:picMkLst>
            <pc:docMk/>
            <pc:sldMk cId="0" sldId="260"/>
            <ac:picMk id="6" creationId="{7E03F9B7-7189-F488-733B-0DAD7F41726B}"/>
          </ac:picMkLst>
        </pc:picChg>
        <pc:picChg chg="add mod">
          <ac:chgData name="Ігор Викрикач" userId="56568127f40e9045" providerId="LiveId" clId="{642E6CDE-AFC3-44AE-B956-DF17A0A07C6C}" dt="2026-04-13T10:14:38.157" v="56" actId="14100"/>
          <ac:picMkLst>
            <pc:docMk/>
            <pc:sldMk cId="0" sldId="260"/>
            <ac:picMk id="9" creationId="{DCF92BA0-2E4C-BCCC-9688-64F3FBF7168D}"/>
          </ac:picMkLst>
        </pc:picChg>
      </pc:sldChg>
      <pc:sldChg chg="addSp delSp modSp mod">
        <pc:chgData name="Ігор Викрикач" userId="56568127f40e9045" providerId="LiveId" clId="{642E6CDE-AFC3-44AE-B956-DF17A0A07C6C}" dt="2026-04-13T10:20:00.533" v="89"/>
        <pc:sldMkLst>
          <pc:docMk/>
          <pc:sldMk cId="0" sldId="261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1"/>
            <ac:spMk id="2" creationId="{00000000-0000-0000-0000-000000000000}"/>
          </ac:spMkLst>
        </pc:spChg>
        <pc:spChg chg="del">
          <ac:chgData name="Ігор Викрикач" userId="56568127f40e9045" providerId="LiveId" clId="{642E6CDE-AFC3-44AE-B956-DF17A0A07C6C}" dt="2026-04-13T10:17:43.385" v="71" actId="26606"/>
          <ac:spMkLst>
            <pc:docMk/>
            <pc:sldMk cId="0" sldId="261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1"/>
            <ac:spMk id="4" creationId="{00000000-0000-0000-0000-000000000000}"/>
          </ac:spMkLst>
        </pc:spChg>
        <pc:graphicFrameChg chg="add mod">
          <ac:chgData name="Ігор Викрикач" userId="56568127f40e9045" providerId="LiveId" clId="{642E6CDE-AFC3-44AE-B956-DF17A0A07C6C}" dt="2026-04-13T10:20:00.533" v="89"/>
          <ac:graphicFrameMkLst>
            <pc:docMk/>
            <pc:sldMk cId="0" sldId="261"/>
            <ac:graphicFrameMk id="10" creationId="{8920B9F5-3A6F-7AFA-393F-155A16980BC6}"/>
          </ac:graphicFrameMkLst>
        </pc:graphicFrameChg>
        <pc:picChg chg="add del mod">
          <ac:chgData name="Ігор Викрикач" userId="56568127f40e9045" providerId="LiveId" clId="{642E6CDE-AFC3-44AE-B956-DF17A0A07C6C}" dt="2026-04-13T10:16:44.401" v="61" actId="21"/>
          <ac:picMkLst>
            <pc:docMk/>
            <pc:sldMk cId="0" sldId="261"/>
            <ac:picMk id="6" creationId="{6748CE28-6AC1-64AB-CAAC-31F85C2265B3}"/>
          </ac:picMkLst>
        </pc:picChg>
        <pc:picChg chg="add mod">
          <ac:chgData name="Ігор Викрикач" userId="56568127f40e9045" providerId="LiveId" clId="{642E6CDE-AFC3-44AE-B956-DF17A0A07C6C}" dt="2026-04-13T10:17:53.482" v="73" actId="14100"/>
          <ac:picMkLst>
            <pc:docMk/>
            <pc:sldMk cId="0" sldId="261"/>
            <ac:picMk id="8" creationId="{8ADE14A8-2A62-DF76-8CFC-1AE2E7000E21}"/>
          </ac:picMkLst>
        </pc:picChg>
      </pc:sldChg>
      <pc:sldChg chg="addSp modSp mod">
        <pc:chgData name="Ігор Викрикач" userId="56568127f40e9045" providerId="LiveId" clId="{642E6CDE-AFC3-44AE-B956-DF17A0A07C6C}" dt="2026-04-13T10:20:00.533" v="89"/>
        <pc:sldMkLst>
          <pc:docMk/>
          <pc:sldMk cId="0" sldId="262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2"/>
            <ac:spMk id="2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2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2"/>
            <ac:spMk id="4" creationId="{00000000-0000-0000-0000-000000000000}"/>
          </ac:spMkLst>
        </pc:spChg>
        <pc:picChg chg="add mod">
          <ac:chgData name="Ігор Викрикач" userId="56568127f40e9045" providerId="LiveId" clId="{642E6CDE-AFC3-44AE-B956-DF17A0A07C6C}" dt="2026-04-13T10:18:30.433" v="80" actId="14100"/>
          <ac:picMkLst>
            <pc:docMk/>
            <pc:sldMk cId="0" sldId="262"/>
            <ac:picMk id="6" creationId="{5CAB5AF7-218D-EA3C-B227-293E714A8A2B}"/>
          </ac:picMkLst>
        </pc:picChg>
      </pc:sldChg>
      <pc:sldChg chg="addSp modSp mod">
        <pc:chgData name="Ігор Викрикач" userId="56568127f40e9045" providerId="LiveId" clId="{642E6CDE-AFC3-44AE-B956-DF17A0A07C6C}" dt="2026-04-13T10:20:00.533" v="89"/>
        <pc:sldMkLst>
          <pc:docMk/>
          <pc:sldMk cId="0" sldId="263"/>
        </pc:sldMkLst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3"/>
            <ac:spMk id="2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3"/>
            <ac:spMk id="3" creationId="{00000000-0000-0000-0000-000000000000}"/>
          </ac:spMkLst>
        </pc:spChg>
        <pc:spChg chg="mod">
          <ac:chgData name="Ігор Викрикач" userId="56568127f40e9045" providerId="LiveId" clId="{642E6CDE-AFC3-44AE-B956-DF17A0A07C6C}" dt="2026-04-13T10:20:00.533" v="89"/>
          <ac:spMkLst>
            <pc:docMk/>
            <pc:sldMk cId="0" sldId="263"/>
            <ac:spMk id="4" creationId="{00000000-0000-0000-0000-000000000000}"/>
          </ac:spMkLst>
        </pc:spChg>
        <pc:picChg chg="add mod">
          <ac:chgData name="Ігор Викрикач" userId="56568127f40e9045" providerId="LiveId" clId="{642E6CDE-AFC3-44AE-B956-DF17A0A07C6C}" dt="2026-04-13T10:19:05.954" v="88" actId="1076"/>
          <ac:picMkLst>
            <pc:docMk/>
            <pc:sldMk cId="0" sldId="263"/>
            <ac:picMk id="6" creationId="{64016FEE-D229-768D-8811-77395F131E4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00D8A9-0D9F-4712-8712-7755E9D911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CF4C5A-3600-41CB-A68C-3AA271F23733}">
      <dgm:prSet/>
      <dgm:spPr/>
      <dgm:t>
        <a:bodyPr/>
        <a:lstStyle/>
        <a:p>
          <a:r>
            <a:rPr lang="en-US"/>
            <a:t>Механічна жовтяниця через здавлення холедоха дивертикулом.</a:t>
          </a:r>
        </a:p>
      </dgm:t>
    </dgm:pt>
    <dgm:pt modelId="{86F9478E-7B13-4CFD-BE77-BA6D91482FD3}" type="parTrans" cxnId="{1862F4EF-8AAE-4EA4-8C67-35D30072BBC7}">
      <dgm:prSet/>
      <dgm:spPr/>
      <dgm:t>
        <a:bodyPr/>
        <a:lstStyle/>
        <a:p>
          <a:endParaRPr lang="en-US"/>
        </a:p>
      </dgm:t>
    </dgm:pt>
    <dgm:pt modelId="{455BC3F7-E983-422B-8245-76F11DF12EE7}" type="sibTrans" cxnId="{1862F4EF-8AAE-4EA4-8C67-35D30072BBC7}">
      <dgm:prSet/>
      <dgm:spPr/>
      <dgm:t>
        <a:bodyPr/>
        <a:lstStyle/>
        <a:p>
          <a:endParaRPr lang="en-US"/>
        </a:p>
      </dgm:t>
    </dgm:pt>
    <dgm:pt modelId="{6C06B94A-3CCD-400D-BBDC-5193CF3E3778}">
      <dgm:prSet/>
      <dgm:spPr/>
      <dgm:t>
        <a:bodyPr/>
        <a:lstStyle/>
        <a:p>
          <a:r>
            <a:rPr lang="en-US"/>
            <a:t>Відсутність каменів у протоках (холедохолітіазу).</a:t>
          </a:r>
        </a:p>
      </dgm:t>
    </dgm:pt>
    <dgm:pt modelId="{35E9357D-7BB2-41C6-8F69-82A8477F0815}" type="parTrans" cxnId="{DFD14F33-A30D-478B-83FE-F224E0C06958}">
      <dgm:prSet/>
      <dgm:spPr/>
      <dgm:t>
        <a:bodyPr/>
        <a:lstStyle/>
        <a:p>
          <a:endParaRPr lang="en-US"/>
        </a:p>
      </dgm:t>
    </dgm:pt>
    <dgm:pt modelId="{13AC45AB-B191-48F9-96CF-DEDCA017E396}" type="sibTrans" cxnId="{DFD14F33-A30D-478B-83FE-F224E0C06958}">
      <dgm:prSet/>
      <dgm:spPr/>
      <dgm:t>
        <a:bodyPr/>
        <a:lstStyle/>
        <a:p>
          <a:endParaRPr lang="en-US"/>
        </a:p>
      </dgm:t>
    </dgm:pt>
    <dgm:pt modelId="{DF7E8232-9149-44A8-B388-4A44569E62DA}">
      <dgm:prSet/>
      <dgm:spPr/>
      <dgm:t>
        <a:bodyPr/>
        <a:lstStyle/>
        <a:p>
          <a:r>
            <a:rPr lang="en-US"/>
            <a:t>Важливий диференціальний діагноз при обструкції.</a:t>
          </a:r>
        </a:p>
      </dgm:t>
    </dgm:pt>
    <dgm:pt modelId="{5EB05FF1-1011-4DA7-82A4-123166362AC1}" type="parTrans" cxnId="{32AF8156-D9BD-44FD-AE55-038A713BE7C0}">
      <dgm:prSet/>
      <dgm:spPr/>
      <dgm:t>
        <a:bodyPr/>
        <a:lstStyle/>
        <a:p>
          <a:endParaRPr lang="en-US"/>
        </a:p>
      </dgm:t>
    </dgm:pt>
    <dgm:pt modelId="{8B7DAC0F-AAF0-4A40-A1DA-C278AD979345}" type="sibTrans" cxnId="{32AF8156-D9BD-44FD-AE55-038A713BE7C0}">
      <dgm:prSet/>
      <dgm:spPr/>
      <dgm:t>
        <a:bodyPr/>
        <a:lstStyle/>
        <a:p>
          <a:endParaRPr lang="en-US"/>
        </a:p>
      </dgm:t>
    </dgm:pt>
    <dgm:pt modelId="{227AF35F-A820-4AC2-BB27-C2BA4FB3C6E1}" type="pres">
      <dgm:prSet presAssocID="{6B00D8A9-0D9F-4712-8712-7755E9D9116C}" presName="linear" presStyleCnt="0">
        <dgm:presLayoutVars>
          <dgm:animLvl val="lvl"/>
          <dgm:resizeHandles val="exact"/>
        </dgm:presLayoutVars>
      </dgm:prSet>
      <dgm:spPr/>
    </dgm:pt>
    <dgm:pt modelId="{04F927BD-5CE7-484A-8EA4-992B6894BD9A}" type="pres">
      <dgm:prSet presAssocID="{13CF4C5A-3600-41CB-A68C-3AA271F237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D547E77-ECEA-4B0C-B1CF-D8B506E389BA}" type="pres">
      <dgm:prSet presAssocID="{455BC3F7-E983-422B-8245-76F11DF12EE7}" presName="spacer" presStyleCnt="0"/>
      <dgm:spPr/>
    </dgm:pt>
    <dgm:pt modelId="{7623AAE4-411F-45BB-8EDE-BA14693E3951}" type="pres">
      <dgm:prSet presAssocID="{6C06B94A-3CCD-400D-BBDC-5193CF3E377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21F8395-40DE-458A-9422-7C44ACAC0476}" type="pres">
      <dgm:prSet presAssocID="{13AC45AB-B191-48F9-96CF-DEDCA017E396}" presName="spacer" presStyleCnt="0"/>
      <dgm:spPr/>
    </dgm:pt>
    <dgm:pt modelId="{18A28538-9609-4D68-BB66-A0A62D63F085}" type="pres">
      <dgm:prSet presAssocID="{DF7E8232-9149-44A8-B388-4A44569E62D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D14F33-A30D-478B-83FE-F224E0C06958}" srcId="{6B00D8A9-0D9F-4712-8712-7755E9D9116C}" destId="{6C06B94A-3CCD-400D-BBDC-5193CF3E3778}" srcOrd="1" destOrd="0" parTransId="{35E9357D-7BB2-41C6-8F69-82A8477F0815}" sibTransId="{13AC45AB-B191-48F9-96CF-DEDCA017E396}"/>
    <dgm:cxn modelId="{32AF8156-D9BD-44FD-AE55-038A713BE7C0}" srcId="{6B00D8A9-0D9F-4712-8712-7755E9D9116C}" destId="{DF7E8232-9149-44A8-B388-4A44569E62DA}" srcOrd="2" destOrd="0" parTransId="{5EB05FF1-1011-4DA7-82A4-123166362AC1}" sibTransId="{8B7DAC0F-AAF0-4A40-A1DA-C278AD979345}"/>
    <dgm:cxn modelId="{A7015A87-441B-4FCA-86C4-D212207DAEE7}" type="presOf" srcId="{13CF4C5A-3600-41CB-A68C-3AA271F23733}" destId="{04F927BD-5CE7-484A-8EA4-992B6894BD9A}" srcOrd="0" destOrd="0" presId="urn:microsoft.com/office/officeart/2005/8/layout/vList2"/>
    <dgm:cxn modelId="{349E0292-1B65-4D9E-B116-41B757D73120}" type="presOf" srcId="{6C06B94A-3CCD-400D-BBDC-5193CF3E3778}" destId="{7623AAE4-411F-45BB-8EDE-BA14693E3951}" srcOrd="0" destOrd="0" presId="urn:microsoft.com/office/officeart/2005/8/layout/vList2"/>
    <dgm:cxn modelId="{56767794-7F6A-48EF-AE78-35B7EA7045AF}" type="presOf" srcId="{6B00D8A9-0D9F-4712-8712-7755E9D9116C}" destId="{227AF35F-A820-4AC2-BB27-C2BA4FB3C6E1}" srcOrd="0" destOrd="0" presId="urn:microsoft.com/office/officeart/2005/8/layout/vList2"/>
    <dgm:cxn modelId="{09FBBAD9-73BB-4B32-88A2-CDAC61F860B3}" type="presOf" srcId="{DF7E8232-9149-44A8-B388-4A44569E62DA}" destId="{18A28538-9609-4D68-BB66-A0A62D63F085}" srcOrd="0" destOrd="0" presId="urn:microsoft.com/office/officeart/2005/8/layout/vList2"/>
    <dgm:cxn modelId="{1862F4EF-8AAE-4EA4-8C67-35D30072BBC7}" srcId="{6B00D8A9-0D9F-4712-8712-7755E9D9116C}" destId="{13CF4C5A-3600-41CB-A68C-3AA271F23733}" srcOrd="0" destOrd="0" parTransId="{86F9478E-7B13-4CFD-BE77-BA6D91482FD3}" sibTransId="{455BC3F7-E983-422B-8245-76F11DF12EE7}"/>
    <dgm:cxn modelId="{B5F22265-2591-4D19-9203-043607196775}" type="presParOf" srcId="{227AF35F-A820-4AC2-BB27-C2BA4FB3C6E1}" destId="{04F927BD-5CE7-484A-8EA4-992B6894BD9A}" srcOrd="0" destOrd="0" presId="urn:microsoft.com/office/officeart/2005/8/layout/vList2"/>
    <dgm:cxn modelId="{2DFAE61F-193E-41A0-B80D-9801238D1982}" type="presParOf" srcId="{227AF35F-A820-4AC2-BB27-C2BA4FB3C6E1}" destId="{ED547E77-ECEA-4B0C-B1CF-D8B506E389BA}" srcOrd="1" destOrd="0" presId="urn:microsoft.com/office/officeart/2005/8/layout/vList2"/>
    <dgm:cxn modelId="{5B9D28BA-DF98-4EBD-B7A5-C1851DBB6B76}" type="presParOf" srcId="{227AF35F-A820-4AC2-BB27-C2BA4FB3C6E1}" destId="{7623AAE4-411F-45BB-8EDE-BA14693E3951}" srcOrd="2" destOrd="0" presId="urn:microsoft.com/office/officeart/2005/8/layout/vList2"/>
    <dgm:cxn modelId="{E4592B54-DF04-47D4-9639-AA03B8152C2A}" type="presParOf" srcId="{227AF35F-A820-4AC2-BB27-C2BA4FB3C6E1}" destId="{321F8395-40DE-458A-9422-7C44ACAC0476}" srcOrd="3" destOrd="0" presId="urn:microsoft.com/office/officeart/2005/8/layout/vList2"/>
    <dgm:cxn modelId="{2AEA8844-9811-4ACF-97B9-6AC9F11A2BA8}" type="presParOf" srcId="{227AF35F-A820-4AC2-BB27-C2BA4FB3C6E1}" destId="{18A28538-9609-4D68-BB66-A0A62D63F08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B20A5A-54EE-4169-BBB4-E939E36E62E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3E996D7-29A3-4A70-A1F4-37B1376ED014}">
      <dgm:prSet/>
      <dgm:spPr/>
      <dgm:t>
        <a:bodyPr/>
        <a:lstStyle/>
        <a:p>
          <a:r>
            <a:rPr lang="en-US"/>
            <a:t>Стаз жовчі та бактеріальна інвазія.</a:t>
          </a:r>
        </a:p>
      </dgm:t>
    </dgm:pt>
    <dgm:pt modelId="{401CA2BA-2697-46CA-BE2D-D9738DD2AF79}" type="parTrans" cxnId="{DCB7D0C0-6EF1-4569-9DC6-56BDEBE10E0F}">
      <dgm:prSet/>
      <dgm:spPr/>
      <dgm:t>
        <a:bodyPr/>
        <a:lstStyle/>
        <a:p>
          <a:endParaRPr lang="en-US"/>
        </a:p>
      </dgm:t>
    </dgm:pt>
    <dgm:pt modelId="{3961A443-29C9-4AB2-B8DA-005166B29A2D}" type="sibTrans" cxnId="{DCB7D0C0-6EF1-4569-9DC6-56BDEBE10E0F}">
      <dgm:prSet/>
      <dgm:spPr/>
      <dgm:t>
        <a:bodyPr/>
        <a:lstStyle/>
        <a:p>
          <a:endParaRPr lang="en-US"/>
        </a:p>
      </dgm:t>
    </dgm:pt>
    <dgm:pt modelId="{1CFD83A0-AA06-44CE-8D77-AB015EA4D593}">
      <dgm:prSet/>
      <dgm:spPr/>
      <dgm:t>
        <a:bodyPr/>
        <a:lstStyle/>
        <a:p>
          <a:r>
            <a:rPr lang="en-US"/>
            <a:t>Дія бета-глюкуронідази бактерій.</a:t>
          </a:r>
        </a:p>
      </dgm:t>
    </dgm:pt>
    <dgm:pt modelId="{274A5B04-03ED-4750-83F8-5DC0892CF828}" type="parTrans" cxnId="{C1A59061-5C2C-4D97-AB17-0B5291D3E4A1}">
      <dgm:prSet/>
      <dgm:spPr/>
      <dgm:t>
        <a:bodyPr/>
        <a:lstStyle/>
        <a:p>
          <a:endParaRPr lang="en-US"/>
        </a:p>
      </dgm:t>
    </dgm:pt>
    <dgm:pt modelId="{79149F8C-8EF2-452A-8A71-F56645155BB0}" type="sibTrans" cxnId="{C1A59061-5C2C-4D97-AB17-0B5291D3E4A1}">
      <dgm:prSet/>
      <dgm:spPr/>
      <dgm:t>
        <a:bodyPr/>
        <a:lstStyle/>
        <a:p>
          <a:endParaRPr lang="en-US"/>
        </a:p>
      </dgm:t>
    </dgm:pt>
    <dgm:pt modelId="{A0A76954-4F3B-4F9D-B640-044750C537BE}">
      <dgm:prSet/>
      <dgm:spPr/>
      <dgm:t>
        <a:bodyPr/>
        <a:lstStyle/>
        <a:p>
          <a:r>
            <a:rPr lang="en-US"/>
            <a:t>Формування коричневих пігментних каменів.</a:t>
          </a:r>
        </a:p>
      </dgm:t>
    </dgm:pt>
    <dgm:pt modelId="{8DC30888-FCDB-40F5-86BD-CC6813C13044}" type="parTrans" cxnId="{BC9B37D5-446F-4657-9719-AFB3A14A59C5}">
      <dgm:prSet/>
      <dgm:spPr/>
      <dgm:t>
        <a:bodyPr/>
        <a:lstStyle/>
        <a:p>
          <a:endParaRPr lang="en-US"/>
        </a:p>
      </dgm:t>
    </dgm:pt>
    <dgm:pt modelId="{F18CE112-3A75-4184-952C-6D172B00B35F}" type="sibTrans" cxnId="{BC9B37D5-446F-4657-9719-AFB3A14A59C5}">
      <dgm:prSet/>
      <dgm:spPr/>
      <dgm:t>
        <a:bodyPr/>
        <a:lstStyle/>
        <a:p>
          <a:endParaRPr lang="en-US"/>
        </a:p>
      </dgm:t>
    </dgm:pt>
    <dgm:pt modelId="{80F77273-4BBE-4827-AEEA-548B7ECE1AA9}" type="pres">
      <dgm:prSet presAssocID="{D1B20A5A-54EE-4169-BBB4-E939E36E62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797FED-88E3-4987-83AF-D06A1D1AA4DD}" type="pres">
      <dgm:prSet presAssocID="{43E996D7-29A3-4A70-A1F4-37B1376ED014}" presName="hierRoot1" presStyleCnt="0"/>
      <dgm:spPr/>
    </dgm:pt>
    <dgm:pt modelId="{A7BE2A07-4A67-43E6-A4A2-7336099D5463}" type="pres">
      <dgm:prSet presAssocID="{43E996D7-29A3-4A70-A1F4-37B1376ED014}" presName="composite" presStyleCnt="0"/>
      <dgm:spPr/>
    </dgm:pt>
    <dgm:pt modelId="{A56CE876-A3FF-4A11-BD78-4FB9261B191E}" type="pres">
      <dgm:prSet presAssocID="{43E996D7-29A3-4A70-A1F4-37B1376ED014}" presName="background" presStyleLbl="node0" presStyleIdx="0" presStyleCnt="3"/>
      <dgm:spPr/>
    </dgm:pt>
    <dgm:pt modelId="{D05B1340-C68A-459A-8830-965CCADE6AF3}" type="pres">
      <dgm:prSet presAssocID="{43E996D7-29A3-4A70-A1F4-37B1376ED014}" presName="text" presStyleLbl="fgAcc0" presStyleIdx="0" presStyleCnt="3">
        <dgm:presLayoutVars>
          <dgm:chPref val="3"/>
        </dgm:presLayoutVars>
      </dgm:prSet>
      <dgm:spPr/>
    </dgm:pt>
    <dgm:pt modelId="{0EF38AC4-2EB8-428F-963C-37B516F5B77E}" type="pres">
      <dgm:prSet presAssocID="{43E996D7-29A3-4A70-A1F4-37B1376ED014}" presName="hierChild2" presStyleCnt="0"/>
      <dgm:spPr/>
    </dgm:pt>
    <dgm:pt modelId="{F64D8F19-9154-45C4-A4C0-6F43004BE1E1}" type="pres">
      <dgm:prSet presAssocID="{1CFD83A0-AA06-44CE-8D77-AB015EA4D593}" presName="hierRoot1" presStyleCnt="0"/>
      <dgm:spPr/>
    </dgm:pt>
    <dgm:pt modelId="{30113F3C-194D-4429-8938-0132FA3B665F}" type="pres">
      <dgm:prSet presAssocID="{1CFD83A0-AA06-44CE-8D77-AB015EA4D593}" presName="composite" presStyleCnt="0"/>
      <dgm:spPr/>
    </dgm:pt>
    <dgm:pt modelId="{25CD5192-AF72-42FE-8464-9C85EBEC3FB7}" type="pres">
      <dgm:prSet presAssocID="{1CFD83A0-AA06-44CE-8D77-AB015EA4D593}" presName="background" presStyleLbl="node0" presStyleIdx="1" presStyleCnt="3"/>
      <dgm:spPr/>
    </dgm:pt>
    <dgm:pt modelId="{FC2123C1-6F48-45FD-98D2-8FF1001E52B4}" type="pres">
      <dgm:prSet presAssocID="{1CFD83A0-AA06-44CE-8D77-AB015EA4D593}" presName="text" presStyleLbl="fgAcc0" presStyleIdx="1" presStyleCnt="3">
        <dgm:presLayoutVars>
          <dgm:chPref val="3"/>
        </dgm:presLayoutVars>
      </dgm:prSet>
      <dgm:spPr/>
    </dgm:pt>
    <dgm:pt modelId="{21F140BB-F88E-45C0-BD83-C5F760621C77}" type="pres">
      <dgm:prSet presAssocID="{1CFD83A0-AA06-44CE-8D77-AB015EA4D593}" presName="hierChild2" presStyleCnt="0"/>
      <dgm:spPr/>
    </dgm:pt>
    <dgm:pt modelId="{60F3D376-31BC-449D-8556-62FCF96F679C}" type="pres">
      <dgm:prSet presAssocID="{A0A76954-4F3B-4F9D-B640-044750C537BE}" presName="hierRoot1" presStyleCnt="0"/>
      <dgm:spPr/>
    </dgm:pt>
    <dgm:pt modelId="{2FF548BA-0F70-42E3-9828-FE5B0DC7C66C}" type="pres">
      <dgm:prSet presAssocID="{A0A76954-4F3B-4F9D-B640-044750C537BE}" presName="composite" presStyleCnt="0"/>
      <dgm:spPr/>
    </dgm:pt>
    <dgm:pt modelId="{363F5F74-4CBE-4A52-8120-378FB9D9D2D7}" type="pres">
      <dgm:prSet presAssocID="{A0A76954-4F3B-4F9D-B640-044750C537BE}" presName="background" presStyleLbl="node0" presStyleIdx="2" presStyleCnt="3"/>
      <dgm:spPr/>
    </dgm:pt>
    <dgm:pt modelId="{5F4959E9-C1FC-4290-9F18-CE949DBC58BA}" type="pres">
      <dgm:prSet presAssocID="{A0A76954-4F3B-4F9D-B640-044750C537BE}" presName="text" presStyleLbl="fgAcc0" presStyleIdx="2" presStyleCnt="3">
        <dgm:presLayoutVars>
          <dgm:chPref val="3"/>
        </dgm:presLayoutVars>
      </dgm:prSet>
      <dgm:spPr/>
    </dgm:pt>
    <dgm:pt modelId="{587F3190-C937-473C-86DB-5EA816A0E921}" type="pres">
      <dgm:prSet presAssocID="{A0A76954-4F3B-4F9D-B640-044750C537BE}" presName="hierChild2" presStyleCnt="0"/>
      <dgm:spPr/>
    </dgm:pt>
  </dgm:ptLst>
  <dgm:cxnLst>
    <dgm:cxn modelId="{87E7C80C-5D46-48F2-A001-782A8EA3A725}" type="presOf" srcId="{43E996D7-29A3-4A70-A1F4-37B1376ED014}" destId="{D05B1340-C68A-459A-8830-965CCADE6AF3}" srcOrd="0" destOrd="0" presId="urn:microsoft.com/office/officeart/2005/8/layout/hierarchy1"/>
    <dgm:cxn modelId="{C1A59061-5C2C-4D97-AB17-0B5291D3E4A1}" srcId="{D1B20A5A-54EE-4169-BBB4-E939E36E62E1}" destId="{1CFD83A0-AA06-44CE-8D77-AB015EA4D593}" srcOrd="1" destOrd="0" parTransId="{274A5B04-03ED-4750-83F8-5DC0892CF828}" sibTransId="{79149F8C-8EF2-452A-8A71-F56645155BB0}"/>
    <dgm:cxn modelId="{3FAB1784-85FC-46B9-977D-0A0AD5E9282F}" type="presOf" srcId="{D1B20A5A-54EE-4169-BBB4-E939E36E62E1}" destId="{80F77273-4BBE-4827-AEEA-548B7ECE1AA9}" srcOrd="0" destOrd="0" presId="urn:microsoft.com/office/officeart/2005/8/layout/hierarchy1"/>
    <dgm:cxn modelId="{600B4A8B-0CB6-4272-A6EE-107C89431FE1}" type="presOf" srcId="{1CFD83A0-AA06-44CE-8D77-AB015EA4D593}" destId="{FC2123C1-6F48-45FD-98D2-8FF1001E52B4}" srcOrd="0" destOrd="0" presId="urn:microsoft.com/office/officeart/2005/8/layout/hierarchy1"/>
    <dgm:cxn modelId="{79FE89AA-9C55-455E-9079-E2B9EE37AAED}" type="presOf" srcId="{A0A76954-4F3B-4F9D-B640-044750C537BE}" destId="{5F4959E9-C1FC-4290-9F18-CE949DBC58BA}" srcOrd="0" destOrd="0" presId="urn:microsoft.com/office/officeart/2005/8/layout/hierarchy1"/>
    <dgm:cxn modelId="{DCB7D0C0-6EF1-4569-9DC6-56BDEBE10E0F}" srcId="{D1B20A5A-54EE-4169-BBB4-E939E36E62E1}" destId="{43E996D7-29A3-4A70-A1F4-37B1376ED014}" srcOrd="0" destOrd="0" parTransId="{401CA2BA-2697-46CA-BE2D-D9738DD2AF79}" sibTransId="{3961A443-29C9-4AB2-B8DA-005166B29A2D}"/>
    <dgm:cxn modelId="{BC9B37D5-446F-4657-9719-AFB3A14A59C5}" srcId="{D1B20A5A-54EE-4169-BBB4-E939E36E62E1}" destId="{A0A76954-4F3B-4F9D-B640-044750C537BE}" srcOrd="2" destOrd="0" parTransId="{8DC30888-FCDB-40F5-86BD-CC6813C13044}" sibTransId="{F18CE112-3A75-4184-952C-6D172B00B35F}"/>
    <dgm:cxn modelId="{6666E328-92D3-4EB5-8B0F-C517351D283B}" type="presParOf" srcId="{80F77273-4BBE-4827-AEEA-548B7ECE1AA9}" destId="{6F797FED-88E3-4987-83AF-D06A1D1AA4DD}" srcOrd="0" destOrd="0" presId="urn:microsoft.com/office/officeart/2005/8/layout/hierarchy1"/>
    <dgm:cxn modelId="{7A980B7F-4210-40EE-B296-3B5E4A8202C7}" type="presParOf" srcId="{6F797FED-88E3-4987-83AF-D06A1D1AA4DD}" destId="{A7BE2A07-4A67-43E6-A4A2-7336099D5463}" srcOrd="0" destOrd="0" presId="urn:microsoft.com/office/officeart/2005/8/layout/hierarchy1"/>
    <dgm:cxn modelId="{0A54CE92-1AB4-4F08-AB58-7F984C34AF57}" type="presParOf" srcId="{A7BE2A07-4A67-43E6-A4A2-7336099D5463}" destId="{A56CE876-A3FF-4A11-BD78-4FB9261B191E}" srcOrd="0" destOrd="0" presId="urn:microsoft.com/office/officeart/2005/8/layout/hierarchy1"/>
    <dgm:cxn modelId="{F3D2A0C9-D0B2-43B7-B268-9CB428BDCC02}" type="presParOf" srcId="{A7BE2A07-4A67-43E6-A4A2-7336099D5463}" destId="{D05B1340-C68A-459A-8830-965CCADE6AF3}" srcOrd="1" destOrd="0" presId="urn:microsoft.com/office/officeart/2005/8/layout/hierarchy1"/>
    <dgm:cxn modelId="{E440C4A9-9458-44CF-9EF6-F45A9CD13B16}" type="presParOf" srcId="{6F797FED-88E3-4987-83AF-D06A1D1AA4DD}" destId="{0EF38AC4-2EB8-428F-963C-37B516F5B77E}" srcOrd="1" destOrd="0" presId="urn:microsoft.com/office/officeart/2005/8/layout/hierarchy1"/>
    <dgm:cxn modelId="{DBC2937B-77A8-4252-B873-68ED689A2D1F}" type="presParOf" srcId="{80F77273-4BBE-4827-AEEA-548B7ECE1AA9}" destId="{F64D8F19-9154-45C4-A4C0-6F43004BE1E1}" srcOrd="1" destOrd="0" presId="urn:microsoft.com/office/officeart/2005/8/layout/hierarchy1"/>
    <dgm:cxn modelId="{F73B8BA6-D77D-4376-8EAE-F900BC9B2897}" type="presParOf" srcId="{F64D8F19-9154-45C4-A4C0-6F43004BE1E1}" destId="{30113F3C-194D-4429-8938-0132FA3B665F}" srcOrd="0" destOrd="0" presId="urn:microsoft.com/office/officeart/2005/8/layout/hierarchy1"/>
    <dgm:cxn modelId="{34084700-D4B2-4C2E-9CF1-F4E4E0238A6E}" type="presParOf" srcId="{30113F3C-194D-4429-8938-0132FA3B665F}" destId="{25CD5192-AF72-42FE-8464-9C85EBEC3FB7}" srcOrd="0" destOrd="0" presId="urn:microsoft.com/office/officeart/2005/8/layout/hierarchy1"/>
    <dgm:cxn modelId="{B900AB9D-74DA-4786-9811-489FED9B2BDB}" type="presParOf" srcId="{30113F3C-194D-4429-8938-0132FA3B665F}" destId="{FC2123C1-6F48-45FD-98D2-8FF1001E52B4}" srcOrd="1" destOrd="0" presId="urn:microsoft.com/office/officeart/2005/8/layout/hierarchy1"/>
    <dgm:cxn modelId="{8B8C0A32-9931-4425-AC57-29342349F45F}" type="presParOf" srcId="{F64D8F19-9154-45C4-A4C0-6F43004BE1E1}" destId="{21F140BB-F88E-45C0-BD83-C5F760621C77}" srcOrd="1" destOrd="0" presId="urn:microsoft.com/office/officeart/2005/8/layout/hierarchy1"/>
    <dgm:cxn modelId="{539F0F91-5022-4F10-90E1-A16F1F4B5B40}" type="presParOf" srcId="{80F77273-4BBE-4827-AEEA-548B7ECE1AA9}" destId="{60F3D376-31BC-449D-8556-62FCF96F679C}" srcOrd="2" destOrd="0" presId="urn:microsoft.com/office/officeart/2005/8/layout/hierarchy1"/>
    <dgm:cxn modelId="{9FD2A159-E8EB-4DD5-9652-0398C2F92D6C}" type="presParOf" srcId="{60F3D376-31BC-449D-8556-62FCF96F679C}" destId="{2FF548BA-0F70-42E3-9828-FE5B0DC7C66C}" srcOrd="0" destOrd="0" presId="urn:microsoft.com/office/officeart/2005/8/layout/hierarchy1"/>
    <dgm:cxn modelId="{20A72B0F-543D-4665-A6B6-C107D1384D08}" type="presParOf" srcId="{2FF548BA-0F70-42E3-9828-FE5B0DC7C66C}" destId="{363F5F74-4CBE-4A52-8120-378FB9D9D2D7}" srcOrd="0" destOrd="0" presId="urn:microsoft.com/office/officeart/2005/8/layout/hierarchy1"/>
    <dgm:cxn modelId="{BD98A31F-6F18-4E01-BA67-A9CA9C744CF3}" type="presParOf" srcId="{2FF548BA-0F70-42E3-9828-FE5B0DC7C66C}" destId="{5F4959E9-C1FC-4290-9F18-CE949DBC58BA}" srcOrd="1" destOrd="0" presId="urn:microsoft.com/office/officeart/2005/8/layout/hierarchy1"/>
    <dgm:cxn modelId="{D08F7778-FE6A-4CB4-BC2D-053A4AF35CE8}" type="presParOf" srcId="{60F3D376-31BC-449D-8556-62FCF96F679C}" destId="{587F3190-C937-473C-86DB-5EA816A0E92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6946E9-5B6E-4055-A030-86935BC7B2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B41D866-7B28-4A98-9EC9-5293C2D885BD}">
      <dgm:prSet/>
      <dgm:spPr/>
      <dgm:t>
        <a:bodyPr/>
        <a:lstStyle/>
        <a:p>
          <a:r>
            <a:rPr lang="en-US"/>
            <a:t>Дивертикуліт (запалення).</a:t>
          </a:r>
        </a:p>
      </dgm:t>
    </dgm:pt>
    <dgm:pt modelId="{896C3799-132D-4D1B-ADBB-0E82F1FCCD63}" type="parTrans" cxnId="{F48E2FB8-7ACF-4DA5-852C-C4088EE4856A}">
      <dgm:prSet/>
      <dgm:spPr/>
      <dgm:t>
        <a:bodyPr/>
        <a:lstStyle/>
        <a:p>
          <a:endParaRPr lang="en-US"/>
        </a:p>
      </dgm:t>
    </dgm:pt>
    <dgm:pt modelId="{3A4323EA-FDF6-45B8-9961-3B420FEB66A2}" type="sibTrans" cxnId="{F48E2FB8-7ACF-4DA5-852C-C4088EE4856A}">
      <dgm:prSet/>
      <dgm:spPr/>
      <dgm:t>
        <a:bodyPr/>
        <a:lstStyle/>
        <a:p>
          <a:endParaRPr lang="en-US"/>
        </a:p>
      </dgm:t>
    </dgm:pt>
    <dgm:pt modelId="{12E1798D-5FF8-41BD-B03A-D168307A1946}">
      <dgm:prSet/>
      <dgm:spPr/>
      <dgm:t>
        <a:bodyPr/>
        <a:lstStyle/>
        <a:p>
          <a:r>
            <a:rPr lang="en-US"/>
            <a:t>Перфорація (заочеревинна).</a:t>
          </a:r>
        </a:p>
      </dgm:t>
    </dgm:pt>
    <dgm:pt modelId="{69DEA89F-090E-4A8B-B16A-FC9C9D6AAF2B}" type="parTrans" cxnId="{8D75EE68-DC45-4DAB-A7ED-293669F0F3AF}">
      <dgm:prSet/>
      <dgm:spPr/>
      <dgm:t>
        <a:bodyPr/>
        <a:lstStyle/>
        <a:p>
          <a:endParaRPr lang="en-US"/>
        </a:p>
      </dgm:t>
    </dgm:pt>
    <dgm:pt modelId="{A63B4500-8783-40A1-8444-173C3D52834D}" type="sibTrans" cxnId="{8D75EE68-DC45-4DAB-A7ED-293669F0F3AF}">
      <dgm:prSet/>
      <dgm:spPr/>
      <dgm:t>
        <a:bodyPr/>
        <a:lstStyle/>
        <a:p>
          <a:endParaRPr lang="en-US"/>
        </a:p>
      </dgm:t>
    </dgm:pt>
    <dgm:pt modelId="{93622638-3143-45E5-8A81-9F4812D07C75}">
      <dgm:prSet/>
      <dgm:spPr/>
      <dgm:t>
        <a:bodyPr/>
        <a:lstStyle/>
        <a:p>
          <a:r>
            <a:rPr lang="en-US"/>
            <a:t>Біліарний панкреатит.</a:t>
          </a:r>
        </a:p>
      </dgm:t>
    </dgm:pt>
    <dgm:pt modelId="{0B5F0BFD-531D-4838-AF84-A331FC638C5B}" type="parTrans" cxnId="{64B26F97-7E5C-4A8A-B681-A23D047AF3A3}">
      <dgm:prSet/>
      <dgm:spPr/>
      <dgm:t>
        <a:bodyPr/>
        <a:lstStyle/>
        <a:p>
          <a:endParaRPr lang="en-US"/>
        </a:p>
      </dgm:t>
    </dgm:pt>
    <dgm:pt modelId="{20A2409E-EC33-4450-A14A-33D149ED3025}" type="sibTrans" cxnId="{64B26F97-7E5C-4A8A-B681-A23D047AF3A3}">
      <dgm:prSet/>
      <dgm:spPr/>
      <dgm:t>
        <a:bodyPr/>
        <a:lstStyle/>
        <a:p>
          <a:endParaRPr lang="en-US"/>
        </a:p>
      </dgm:t>
    </dgm:pt>
    <dgm:pt modelId="{8C6DAEA4-18A5-4E95-8C36-0D2743228212}" type="pres">
      <dgm:prSet presAssocID="{F06946E9-5B6E-4055-A030-86935BC7B286}" presName="linear" presStyleCnt="0">
        <dgm:presLayoutVars>
          <dgm:animLvl val="lvl"/>
          <dgm:resizeHandles val="exact"/>
        </dgm:presLayoutVars>
      </dgm:prSet>
      <dgm:spPr/>
    </dgm:pt>
    <dgm:pt modelId="{1BD755DE-AF70-45D7-902F-40F2516AEFA4}" type="pres">
      <dgm:prSet presAssocID="{BB41D866-7B28-4A98-9EC9-5293C2D885B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E69E3DE-B708-4B6A-B04A-9977347ECFC7}" type="pres">
      <dgm:prSet presAssocID="{3A4323EA-FDF6-45B8-9961-3B420FEB66A2}" presName="spacer" presStyleCnt="0"/>
      <dgm:spPr/>
    </dgm:pt>
    <dgm:pt modelId="{D70958A1-99B0-45A7-B94D-CE83AEFCACFF}" type="pres">
      <dgm:prSet presAssocID="{12E1798D-5FF8-41BD-B03A-D168307A194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2B87793-2D5D-4BAD-8DB1-07AE6F65187F}" type="pres">
      <dgm:prSet presAssocID="{A63B4500-8783-40A1-8444-173C3D52834D}" presName="spacer" presStyleCnt="0"/>
      <dgm:spPr/>
    </dgm:pt>
    <dgm:pt modelId="{BD0D7F20-A36D-4564-9DC8-12D98565EBB5}" type="pres">
      <dgm:prSet presAssocID="{93622638-3143-45E5-8A81-9F4812D07C7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101B80A-49B2-4CE3-9664-6E9A56220970}" type="presOf" srcId="{93622638-3143-45E5-8A81-9F4812D07C75}" destId="{BD0D7F20-A36D-4564-9DC8-12D98565EBB5}" srcOrd="0" destOrd="0" presId="urn:microsoft.com/office/officeart/2005/8/layout/vList2"/>
    <dgm:cxn modelId="{F4C2D80E-934F-49D7-B9B6-C925B1B4B031}" type="presOf" srcId="{F06946E9-5B6E-4055-A030-86935BC7B286}" destId="{8C6DAEA4-18A5-4E95-8C36-0D2743228212}" srcOrd="0" destOrd="0" presId="urn:microsoft.com/office/officeart/2005/8/layout/vList2"/>
    <dgm:cxn modelId="{93B36544-22C6-4DC0-A32E-833EA8E0225D}" type="presOf" srcId="{BB41D866-7B28-4A98-9EC9-5293C2D885BD}" destId="{1BD755DE-AF70-45D7-902F-40F2516AEFA4}" srcOrd="0" destOrd="0" presId="urn:microsoft.com/office/officeart/2005/8/layout/vList2"/>
    <dgm:cxn modelId="{8D75EE68-DC45-4DAB-A7ED-293669F0F3AF}" srcId="{F06946E9-5B6E-4055-A030-86935BC7B286}" destId="{12E1798D-5FF8-41BD-B03A-D168307A1946}" srcOrd="1" destOrd="0" parTransId="{69DEA89F-090E-4A8B-B16A-FC9C9D6AAF2B}" sibTransId="{A63B4500-8783-40A1-8444-173C3D52834D}"/>
    <dgm:cxn modelId="{26627D51-D74F-42D2-B0D8-BDFA6A49FD97}" type="presOf" srcId="{12E1798D-5FF8-41BD-B03A-D168307A1946}" destId="{D70958A1-99B0-45A7-B94D-CE83AEFCACFF}" srcOrd="0" destOrd="0" presId="urn:microsoft.com/office/officeart/2005/8/layout/vList2"/>
    <dgm:cxn modelId="{64B26F97-7E5C-4A8A-B681-A23D047AF3A3}" srcId="{F06946E9-5B6E-4055-A030-86935BC7B286}" destId="{93622638-3143-45E5-8A81-9F4812D07C75}" srcOrd="2" destOrd="0" parTransId="{0B5F0BFD-531D-4838-AF84-A331FC638C5B}" sibTransId="{20A2409E-EC33-4450-A14A-33D149ED3025}"/>
    <dgm:cxn modelId="{F48E2FB8-7ACF-4DA5-852C-C4088EE4856A}" srcId="{F06946E9-5B6E-4055-A030-86935BC7B286}" destId="{BB41D866-7B28-4A98-9EC9-5293C2D885BD}" srcOrd="0" destOrd="0" parTransId="{896C3799-132D-4D1B-ADBB-0E82F1FCCD63}" sibTransId="{3A4323EA-FDF6-45B8-9961-3B420FEB66A2}"/>
    <dgm:cxn modelId="{B8B40250-E807-4647-9C10-DAF9E840BEA4}" type="presParOf" srcId="{8C6DAEA4-18A5-4E95-8C36-0D2743228212}" destId="{1BD755DE-AF70-45D7-902F-40F2516AEFA4}" srcOrd="0" destOrd="0" presId="urn:microsoft.com/office/officeart/2005/8/layout/vList2"/>
    <dgm:cxn modelId="{4E733B35-000A-4984-8C84-E978B591BB50}" type="presParOf" srcId="{8C6DAEA4-18A5-4E95-8C36-0D2743228212}" destId="{8E69E3DE-B708-4B6A-B04A-9977347ECFC7}" srcOrd="1" destOrd="0" presId="urn:microsoft.com/office/officeart/2005/8/layout/vList2"/>
    <dgm:cxn modelId="{3A288FDD-AE84-4611-829C-BBDAFDC4FB51}" type="presParOf" srcId="{8C6DAEA4-18A5-4E95-8C36-0D2743228212}" destId="{D70958A1-99B0-45A7-B94D-CE83AEFCACFF}" srcOrd="2" destOrd="0" presId="urn:microsoft.com/office/officeart/2005/8/layout/vList2"/>
    <dgm:cxn modelId="{90936C76-7EA7-433B-8EA0-33EFA4AD7BE8}" type="presParOf" srcId="{8C6DAEA4-18A5-4E95-8C36-0D2743228212}" destId="{D2B87793-2D5D-4BAD-8DB1-07AE6F65187F}" srcOrd="3" destOrd="0" presId="urn:microsoft.com/office/officeart/2005/8/layout/vList2"/>
    <dgm:cxn modelId="{C5366B7D-533A-4815-AA3C-C918B2298F06}" type="presParOf" srcId="{8C6DAEA4-18A5-4E95-8C36-0D2743228212}" destId="{BD0D7F20-A36D-4564-9DC8-12D98565EBB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927BD-5CE7-484A-8EA4-992B6894BD9A}">
      <dsp:nvSpPr>
        <dsp:cNvPr id="0" name=""/>
        <dsp:cNvSpPr/>
      </dsp:nvSpPr>
      <dsp:spPr>
        <a:xfrm>
          <a:off x="0" y="22900"/>
          <a:ext cx="3636963" cy="112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Механічна жовтяниця через здавлення холедоха дивертикулом.</a:t>
          </a:r>
        </a:p>
      </dsp:txBody>
      <dsp:txXfrm>
        <a:off x="54830" y="77730"/>
        <a:ext cx="3527303" cy="1013540"/>
      </dsp:txXfrm>
    </dsp:sp>
    <dsp:sp modelId="{7623AAE4-411F-45BB-8EDE-BA14693E3951}">
      <dsp:nvSpPr>
        <dsp:cNvPr id="0" name=""/>
        <dsp:cNvSpPr/>
      </dsp:nvSpPr>
      <dsp:spPr>
        <a:xfrm>
          <a:off x="0" y="1203700"/>
          <a:ext cx="3636963" cy="112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Відсутність каменів у протоках (холедохолітіазу).</a:t>
          </a:r>
        </a:p>
      </dsp:txBody>
      <dsp:txXfrm>
        <a:off x="54830" y="1258530"/>
        <a:ext cx="3527303" cy="1013540"/>
      </dsp:txXfrm>
    </dsp:sp>
    <dsp:sp modelId="{18A28538-9609-4D68-BB66-A0A62D63F085}">
      <dsp:nvSpPr>
        <dsp:cNvPr id="0" name=""/>
        <dsp:cNvSpPr/>
      </dsp:nvSpPr>
      <dsp:spPr>
        <a:xfrm>
          <a:off x="0" y="2384500"/>
          <a:ext cx="3636963" cy="112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Важливий диференціальний діагноз при обструкції.</a:t>
          </a:r>
        </a:p>
      </dsp:txBody>
      <dsp:txXfrm>
        <a:off x="54830" y="2439330"/>
        <a:ext cx="3527303" cy="1013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CE876-A3FF-4A11-BD78-4FB9261B191E}">
      <dsp:nvSpPr>
        <dsp:cNvPr id="0" name=""/>
        <dsp:cNvSpPr/>
      </dsp:nvSpPr>
      <dsp:spPr>
        <a:xfrm>
          <a:off x="0" y="1386544"/>
          <a:ext cx="1022895" cy="649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5B1340-C68A-459A-8830-965CCADE6AF3}">
      <dsp:nvSpPr>
        <dsp:cNvPr id="0" name=""/>
        <dsp:cNvSpPr/>
      </dsp:nvSpPr>
      <dsp:spPr>
        <a:xfrm>
          <a:off x="113655" y="1494516"/>
          <a:ext cx="1022895" cy="6495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Стаз жовчі та бактеріальна інвазія.</a:t>
          </a:r>
        </a:p>
      </dsp:txBody>
      <dsp:txXfrm>
        <a:off x="132679" y="1513540"/>
        <a:ext cx="984847" cy="611490"/>
      </dsp:txXfrm>
    </dsp:sp>
    <dsp:sp modelId="{25CD5192-AF72-42FE-8464-9C85EBEC3FB7}">
      <dsp:nvSpPr>
        <dsp:cNvPr id="0" name=""/>
        <dsp:cNvSpPr/>
      </dsp:nvSpPr>
      <dsp:spPr>
        <a:xfrm>
          <a:off x="1250206" y="1386544"/>
          <a:ext cx="1022895" cy="649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123C1-6F48-45FD-98D2-8FF1001E52B4}">
      <dsp:nvSpPr>
        <dsp:cNvPr id="0" name=""/>
        <dsp:cNvSpPr/>
      </dsp:nvSpPr>
      <dsp:spPr>
        <a:xfrm>
          <a:off x="1363861" y="1494516"/>
          <a:ext cx="1022895" cy="6495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Дія бета-глюкуронідази бактерій.</a:t>
          </a:r>
        </a:p>
      </dsp:txBody>
      <dsp:txXfrm>
        <a:off x="1382885" y="1513540"/>
        <a:ext cx="984847" cy="611490"/>
      </dsp:txXfrm>
    </dsp:sp>
    <dsp:sp modelId="{363F5F74-4CBE-4A52-8120-378FB9D9D2D7}">
      <dsp:nvSpPr>
        <dsp:cNvPr id="0" name=""/>
        <dsp:cNvSpPr/>
      </dsp:nvSpPr>
      <dsp:spPr>
        <a:xfrm>
          <a:off x="2500412" y="1386544"/>
          <a:ext cx="1022895" cy="649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959E9-C1FC-4290-9F18-CE949DBC58BA}">
      <dsp:nvSpPr>
        <dsp:cNvPr id="0" name=""/>
        <dsp:cNvSpPr/>
      </dsp:nvSpPr>
      <dsp:spPr>
        <a:xfrm>
          <a:off x="2614067" y="1494516"/>
          <a:ext cx="1022895" cy="6495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Формування коричневих пігментних каменів.</a:t>
          </a:r>
        </a:p>
      </dsp:txBody>
      <dsp:txXfrm>
        <a:off x="2633091" y="1513540"/>
        <a:ext cx="984847" cy="611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755DE-AF70-45D7-902F-40F2516AEFA4}">
      <dsp:nvSpPr>
        <dsp:cNvPr id="0" name=""/>
        <dsp:cNvSpPr/>
      </dsp:nvSpPr>
      <dsp:spPr>
        <a:xfrm>
          <a:off x="0" y="13900"/>
          <a:ext cx="3636963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Дивертикуліт (запалення).</a:t>
          </a:r>
        </a:p>
      </dsp:txBody>
      <dsp:txXfrm>
        <a:off x="54373" y="68273"/>
        <a:ext cx="3528217" cy="1005094"/>
      </dsp:txXfrm>
    </dsp:sp>
    <dsp:sp modelId="{D70958A1-99B0-45A7-B94D-CE83AEFCACFF}">
      <dsp:nvSpPr>
        <dsp:cNvPr id="0" name=""/>
        <dsp:cNvSpPr/>
      </dsp:nvSpPr>
      <dsp:spPr>
        <a:xfrm>
          <a:off x="0" y="1208380"/>
          <a:ext cx="3636963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Перфорація (заочеревинна).</a:t>
          </a:r>
        </a:p>
      </dsp:txBody>
      <dsp:txXfrm>
        <a:off x="54373" y="1262753"/>
        <a:ext cx="3528217" cy="1005094"/>
      </dsp:txXfrm>
    </dsp:sp>
    <dsp:sp modelId="{BD0D7F20-A36D-4564-9DC8-12D98565EBB5}">
      <dsp:nvSpPr>
        <dsp:cNvPr id="0" name=""/>
        <dsp:cNvSpPr/>
      </dsp:nvSpPr>
      <dsp:spPr>
        <a:xfrm>
          <a:off x="0" y="2402859"/>
          <a:ext cx="3636963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Біліарний панкреатит.</a:t>
          </a:r>
        </a:p>
      </dsp:txBody>
      <dsp:txXfrm>
        <a:off x="54373" y="2457232"/>
        <a:ext cx="3528217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3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88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2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2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0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63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88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8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4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89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6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8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9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6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9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5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5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Юкстапапілярні дивертикули (ЮПД)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Зв'язок з біліарною патологією та клінічні аспекти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Визначення та анатомія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wrap="square"/>
          <a:lstStyle/>
          <a:p>
            <a:endParaRPr/>
          </a:p>
          <a:p>
            <a:pPr>
              <a:spcAft>
                <a:spcPts val="800"/>
              </a:spcAft>
            </a:pPr>
            <a:r>
              <a:t>ЮПД — випинання ДПК біля великого дуоденального сосочка (ВДС).</a:t>
            </a:r>
          </a:p>
          <a:p>
            <a:pPr>
              <a:spcAft>
                <a:spcPts val="800"/>
              </a:spcAft>
            </a:pPr>
            <a:r>
              <a:t>Розташування: радіус 2-3 см від ампули Фатера.</a:t>
            </a:r>
          </a:p>
          <a:p>
            <a:pPr>
              <a:spcAft>
                <a:spcPts val="800"/>
              </a:spcAft>
            </a:pPr>
            <a:r>
              <a:t>Зазвичай медіальна стінка низхідної частини ДПК.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2: Анатомічна схема]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1409F1-BAFE-BF88-47E5-0C19CD8EE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834047"/>
            <a:ext cx="4315918" cy="4292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Патогенез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wrap="square"/>
          <a:lstStyle/>
          <a:p>
            <a:endParaRPr/>
          </a:p>
          <a:p>
            <a:pPr>
              <a:spcAft>
                <a:spcPts val="800"/>
              </a:spcAft>
            </a:pPr>
            <a:r>
              <a:t>Це 'хибні' дивертикули (протрузія слизової).</a:t>
            </a:r>
          </a:p>
          <a:p>
            <a:pPr>
              <a:spcAft>
                <a:spcPts val="800"/>
              </a:spcAft>
            </a:pPr>
            <a:r>
              <a:t>Місця слабкості стінки: там, де проходять судини.</a:t>
            </a:r>
          </a:p>
          <a:p>
            <a:pPr>
              <a:spcAft>
                <a:spcPts val="800"/>
              </a:spcAft>
            </a:pPr>
            <a:r>
              <a:t>Фактори: похилий вік, порушення моторики.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3: Схема патогенезу]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E8C940-F43A-4334-EF63-12748822A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862" y="2143593"/>
            <a:ext cx="3792512" cy="32828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Синдром Леммеля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5801E90-0054-9E91-4144-7B972632016F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66775" y="2489200"/>
          <a:ext cx="3636963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dirty="0"/>
          </a:p>
          <a:p>
            <a:endParaRPr dirty="0"/>
          </a:p>
          <a:p>
            <a:endParaRPr dirty="0"/>
          </a:p>
          <a:p>
            <a:r>
              <a:rPr dirty="0"/>
              <a:t>[</a:t>
            </a:r>
            <a:r>
              <a:rPr dirty="0" err="1"/>
              <a:t>Слайд</a:t>
            </a:r>
            <a:r>
              <a:rPr dirty="0"/>
              <a:t> 4: КТ-</a:t>
            </a:r>
            <a:r>
              <a:rPr dirty="0" err="1"/>
              <a:t>зображення</a:t>
            </a:r>
            <a:r>
              <a:rPr dirty="0"/>
              <a:t> </a:t>
            </a:r>
            <a:r>
              <a:rPr dirty="0" err="1"/>
              <a:t>синдрому</a:t>
            </a:r>
            <a:r>
              <a:rPr dirty="0"/>
              <a:t>]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DF52F9-3E4B-8DDA-BE88-5033527C32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1" y="1888759"/>
            <a:ext cx="4038600" cy="40725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Ризик холедохолітіазу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516DD073-76BD-1ADD-0403-DD072F45AC9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2844084"/>
              </p:ext>
            </p:extLst>
          </p:nvPr>
        </p:nvGraphicFramePr>
        <p:xfrm>
          <a:off x="866775" y="2489200"/>
          <a:ext cx="3636963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5: МРХПГ-візуалізація]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F92BA0-2E4C-BCCC-9688-64F3FBF71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2053653"/>
            <a:ext cx="4038600" cy="38824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Ускладнення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8920B9F5-3A6F-7AFA-393F-155A16980BC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66775" y="2489200"/>
          <a:ext cx="3636963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6: Ускладнення/Перфорація]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DE14A8-2A62-DF76-8CFC-1AE2E7000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851" y="1723869"/>
            <a:ext cx="4212237" cy="42122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Діагностика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wrap="square"/>
          <a:lstStyle/>
          <a:p>
            <a:endParaRPr/>
          </a:p>
          <a:p>
            <a:pPr>
              <a:spcAft>
                <a:spcPts val="800"/>
              </a:spcAft>
            </a:pPr>
            <a:r>
              <a:t>ЕГДС: пряма візуалізація.</a:t>
            </a:r>
          </a:p>
          <a:p>
            <a:pPr>
              <a:spcAft>
                <a:spcPts val="800"/>
              </a:spcAft>
            </a:pPr>
            <a:r>
              <a:t>МРХПГ: оцінка проток.</a:t>
            </a:r>
          </a:p>
          <a:p>
            <a:pPr>
              <a:spcAft>
                <a:spcPts val="800"/>
              </a:spcAft>
            </a:pPr>
            <a:r>
              <a:t>КТ: виявлення маси, заповненої повітрям.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7: Ендоскопічний вигляд]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AB5AF7-218D-EA3C-B227-293E714A8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862" y="1600201"/>
            <a:ext cx="3904938" cy="34664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Лікування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wrap="square"/>
          <a:lstStyle/>
          <a:p>
            <a:endParaRPr/>
          </a:p>
          <a:p>
            <a:pPr>
              <a:spcAft>
                <a:spcPts val="800"/>
              </a:spcAft>
            </a:pPr>
            <a:r>
              <a:t>Спостереження при відсутності симптомів.</a:t>
            </a:r>
          </a:p>
          <a:p>
            <a:pPr>
              <a:spcAft>
                <a:spcPts val="800"/>
              </a:spcAft>
            </a:pPr>
            <a:r>
              <a:t>Ендоскопічна папілосфінктеротомія.</a:t>
            </a:r>
          </a:p>
          <a:p>
            <a:pPr>
              <a:spcAft>
                <a:spcPts val="800"/>
              </a:spcAft>
            </a:pPr>
            <a:r>
              <a:t>Хірургія лише в екстрених випадках.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/>
          </a:p>
          <a:p>
            <a:endParaRPr/>
          </a:p>
          <a:p>
            <a:endParaRPr/>
          </a:p>
          <a:p>
            <a:r>
              <a:t>[Слайд 8: Схема втручання]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016FEE-D229-768D-8811-77395F131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834" y="1796946"/>
            <a:ext cx="3627618" cy="326410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</TotalTime>
  <Words>203</Words>
  <Application>Microsoft Office PowerPoint</Application>
  <PresentationFormat>Екран (4:3)</PresentationFormat>
  <Paragraphs>62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Зал засідань</vt:lpstr>
      <vt:lpstr>Юкстапапілярні дивертикули (ЮПД)</vt:lpstr>
      <vt:lpstr>Визначення та анатомія</vt:lpstr>
      <vt:lpstr>Патогенез</vt:lpstr>
      <vt:lpstr>Синдром Леммеля</vt:lpstr>
      <vt:lpstr>Ризик холедохолітіазу</vt:lpstr>
      <vt:lpstr>Ускладнення</vt:lpstr>
      <vt:lpstr>Діагностика</vt:lpstr>
      <vt:lpstr>Лікування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Ігор Викрикач</cp:lastModifiedBy>
  <cp:revision>1</cp:revision>
  <dcterms:created xsi:type="dcterms:W3CDTF">2013-01-27T09:14:16Z</dcterms:created>
  <dcterms:modified xsi:type="dcterms:W3CDTF">2026-04-13T10:20:38Z</dcterms:modified>
  <cp:category/>
</cp:coreProperties>
</file>